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12" r:id="rId11"/>
    <p:sldId id="388" r:id="rId12"/>
    <p:sldId id="413" r:id="rId13"/>
    <p:sldId id="425" r:id="rId14"/>
    <p:sldId id="424" r:id="rId15"/>
    <p:sldId id="423" r:id="rId16"/>
    <p:sldId id="422" r:id="rId17"/>
    <p:sldId id="421" r:id="rId18"/>
    <p:sldId id="314" r:id="rId19"/>
    <p:sldId id="418" r:id="rId20"/>
    <p:sldId id="414" r:id="rId21"/>
    <p:sldId id="428" r:id="rId22"/>
    <p:sldId id="429" r:id="rId23"/>
    <p:sldId id="416" r:id="rId24"/>
    <p:sldId id="270" r:id="rId25"/>
    <p:sldId id="38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8" autoAdjust="0"/>
    <p:restoredTop sz="94660"/>
  </p:normalViewPr>
  <p:slideViewPr>
    <p:cSldViewPr snapToGrid="0">
      <p:cViewPr>
        <p:scale>
          <a:sx n="39" d="100"/>
          <a:sy n="39" d="100"/>
        </p:scale>
        <p:origin x="190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99" r:id="rId12"/>
    <p:sldLayoutId id="2147483656" r:id="rId13"/>
    <p:sldLayoutId id="2147483690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620" y="1517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6F9C8D-1A19-4E94-B67E-E7FEFB3B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660"/>
            <a:ext cx="12192000" cy="444703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73" y="876044"/>
            <a:ext cx="8867274" cy="5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43"/>
            <a:ext cx="12192000" cy="59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757738" y="-1675"/>
            <a:ext cx="705644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800" y="1379835"/>
            <a:ext cx="2996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Diagrama de 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B2C4E-5E6E-4C15-9A3F-9E84FF72DEB1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altLang="ko-KR" dirty="0"/>
              <a:t>Mockup</a:t>
            </a:r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1A5921-C942-409C-8EEB-E5D2A990AAC4}"/>
              </a:ext>
            </a:extLst>
          </p:cNvPr>
          <p:cNvSpPr txBox="1">
            <a:spLocks/>
          </p:cNvSpPr>
          <p:nvPr/>
        </p:nvSpPr>
        <p:spPr>
          <a:xfrm>
            <a:off x="1315229" y="5526966"/>
            <a:ext cx="2702856" cy="576062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GALLERY C</a:t>
            </a:r>
            <a:endParaRPr lang="ko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72F5B7-C0C9-4F91-8D3C-E33A5455468C}"/>
              </a:ext>
            </a:extLst>
          </p:cNvPr>
          <p:cNvSpPr txBox="1">
            <a:spLocks/>
          </p:cNvSpPr>
          <p:nvPr/>
        </p:nvSpPr>
        <p:spPr>
          <a:xfrm>
            <a:off x="4448908" y="5525638"/>
            <a:ext cx="7042637" cy="57871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hope and I believe that this Template will your Time, Money and Reputation.</a:t>
            </a:r>
          </a:p>
        </p:txBody>
      </p:sp>
    </p:spTree>
    <p:extLst>
      <p:ext uri="{BB962C8B-B14F-4D97-AF65-F5344CB8AC3E}">
        <p14:creationId xmlns:p14="http://schemas.microsoft.com/office/powerpoint/2010/main" val="251686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921837" y="2744820"/>
            <a:ext cx="518924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71172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41" y="1354538"/>
            <a:ext cx="5400268" cy="4537533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7334705" y="2644346"/>
            <a:ext cx="2748409" cy="19042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705" y="4400201"/>
            <a:ext cx="2748410" cy="4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8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517792" y="2716685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Membros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752559" y="2009327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MineHash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7705E-9E10-4B90-97FD-AFB68C244753}"/>
              </a:ext>
            </a:extLst>
          </p:cNvPr>
          <p:cNvSpPr txBox="1"/>
          <p:nvPr/>
        </p:nvSpPr>
        <p:spPr>
          <a:xfrm>
            <a:off x="752560" y="2841370"/>
            <a:ext cx="37466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 segurança, confiança e inovação, mantemos sua mineração em suas mãos.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D38D66B-0A9B-4AA0-BDE9-3505154DCC0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FF52167-255E-401E-AADB-FD20A3406175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FFF6D3CB-BFAF-4633-802E-D6356987C39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F00815FB-79CF-4D01-9F9F-DDEEEFCA4790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8801341" y="2472952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287</Words>
  <Application>Microsoft Office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124</cp:revision>
  <dcterms:created xsi:type="dcterms:W3CDTF">2018-04-24T17:14:44Z</dcterms:created>
  <dcterms:modified xsi:type="dcterms:W3CDTF">2019-12-01T20:35:48Z</dcterms:modified>
</cp:coreProperties>
</file>